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3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30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61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91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0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38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42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72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44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6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42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FF970-998A-493C-986C-BDE2AB0FD8CB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5668A-5B6F-4AAF-BA59-FC7FABBF1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91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16155" y="3598833"/>
            <a:ext cx="4539083" cy="812174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fr-FR" sz="1300" b="1" dirty="0" smtClean="0">
              <a:latin typeface="Comic Sans MS" panose="030F0702030302020204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5000" b="1" dirty="0" smtClean="0">
                <a:latin typeface="Jokerman" panose="04090605060D06020702" pitchFamily="82" charset="0"/>
              </a:rPr>
              <a:t>Faisons le cirque à LOUBEYRAT !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1900" dirty="0" smtClean="0">
              <a:latin typeface="Comic Sans MS" panose="030F0702030302020204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 smtClean="0">
                <a:latin typeface="Comic Sans MS" panose="030F0702030302020204" pitchFamily="66" charset="0"/>
              </a:rPr>
              <a:t>Un projet pour…</a:t>
            </a:r>
            <a:endParaRPr lang="fr-FR" sz="1900" dirty="0">
              <a:latin typeface="Comic Sans MS" panose="030F0702030302020204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41527" y="1837789"/>
            <a:ext cx="4328160" cy="1309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1600" b="1" dirty="0" smtClean="0">
                <a:latin typeface="Comic Sans MS" panose="030F0702030302020204" pitchFamily="66" charset="0"/>
              </a:rPr>
              <a:t>Découvrir les arts du cirque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La compagnie La </a:t>
            </a:r>
            <a:r>
              <a:rPr lang="fr-FR" sz="1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P’Tite</a:t>
            </a:r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Fabrique de Cirque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A</a:t>
            </a:r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teliers de découverte puis de spécialisation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4 professionnels agréés par l’Education nationale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1 semaine en février en salle + 2 semaines en mai sous le VRAI chapiteau de la compagnie</a:t>
            </a:r>
            <a:endParaRPr lang="fr-FR" sz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62963" y="4535296"/>
            <a:ext cx="3427410" cy="1619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1600" b="1" dirty="0" smtClean="0">
                <a:latin typeface="Comic Sans MS" panose="030F0702030302020204" pitchFamily="66" charset="0"/>
              </a:rPr>
              <a:t>Partager et coopérer</a:t>
            </a:r>
            <a:endParaRPr lang="fr-FR" sz="1200" b="1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fr-FR" sz="12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Les élèves…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Construisent le projet ensemble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Découvrent, apprennent, se spécialisent avec leurs camarades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M</a:t>
            </a:r>
            <a:r>
              <a:rPr lang="fr-FR" sz="12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ontent un spectacle tous ensemble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Jouent leur spectacle, sous chapiteau, devant leurs familles</a:t>
            </a:r>
            <a:endParaRPr lang="fr-FR" sz="1200" dirty="0" smtClean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659497" y="1883430"/>
            <a:ext cx="432816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1600" b="1" dirty="0" smtClean="0">
                <a:latin typeface="Comic Sans MS" panose="030F0702030302020204" pitchFamily="66" charset="0"/>
              </a:rPr>
              <a:t>Fédérer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Tous les élèves de l’école, de la PS au CM2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Les familles, investies dans les actions de la coopérative scolaire et de l’Amicale scolaire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Les familles, sollicitées pour le montage et le démontage du chapiteau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Les acteurs de l’école, réunis autour d’un même thème : classe, garderie, restauration, TAP…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La commune de Loubeyrat, qui gère et finance les aspects techniques</a:t>
            </a:r>
            <a:endParaRPr lang="fr-FR" sz="1200" dirty="0" smtClean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2234927" y="63930"/>
            <a:ext cx="7719922" cy="11253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1600" b="1" dirty="0" smtClean="0">
                <a:latin typeface="Comic Sans MS" panose="030F0702030302020204" pitchFamily="66" charset="0"/>
              </a:rPr>
              <a:t>Apprendre et grandir ensemble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Projet pluridisciplinaire qui touche toutes les disciplines : oral, littérature, art, EPS, mathématiques, enseignement musical…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Au service des apprentissages et du projet d’école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Nourrir la culture artistique et culturelle des élèves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4850961" y="4687898"/>
            <a:ext cx="5516795" cy="1964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1600" b="1" dirty="0" smtClean="0">
                <a:latin typeface="Comic Sans MS" panose="030F0702030302020204" pitchFamily="66" charset="0"/>
              </a:rPr>
              <a:t>Trouver des financements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Couteux : 15 295€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La coopérative porte le projet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L’Amicale scolaire est le principal financeur (déjà 7 000€ disponibles !) : nombreux évènements ou actions</a:t>
            </a:r>
            <a:endParaRPr lang="fr-FR" sz="1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Coop scolaire : plusieurs actions programmées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D</a:t>
            </a: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emandes d’aides lancées ou à venir auprès de partenaires de l’école</a:t>
            </a:r>
          </a:p>
          <a:p>
            <a:pPr marL="171450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1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Participation financière des familles : possible, mais tout est mis en œuvre pour qu’elle soit la plus faible possible !</a:t>
            </a:r>
          </a:p>
        </p:txBody>
      </p:sp>
      <p:sp>
        <p:nvSpPr>
          <p:cNvPr id="9" name="Ellipse 8"/>
          <p:cNvSpPr/>
          <p:nvPr/>
        </p:nvSpPr>
        <p:spPr>
          <a:xfrm>
            <a:off x="114890" y="1762882"/>
            <a:ext cx="4981433" cy="1683504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652460" y="19703"/>
            <a:ext cx="8634021" cy="1545430"/>
          </a:xfrm>
          <a:prstGeom prst="ellipse">
            <a:avLst/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528085" y="1516634"/>
            <a:ext cx="4563831" cy="3082661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155761" y="4650658"/>
            <a:ext cx="6762448" cy="2228260"/>
          </a:xfrm>
          <a:prstGeom prst="ellipse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174280" y="4382955"/>
            <a:ext cx="3792797" cy="2359039"/>
          </a:xfrm>
          <a:prstGeom prst="ellipse">
            <a:avLst/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5090615" y="2743200"/>
            <a:ext cx="245660" cy="859809"/>
          </a:xfrm>
          <a:custGeom>
            <a:avLst/>
            <a:gdLst>
              <a:gd name="connsiteX0" fmla="*/ 245660 w 245660"/>
              <a:gd name="connsiteY0" fmla="*/ 859809 h 859809"/>
              <a:gd name="connsiteX1" fmla="*/ 204716 w 245660"/>
              <a:gd name="connsiteY1" fmla="*/ 327546 h 859809"/>
              <a:gd name="connsiteX2" fmla="*/ 0 w 245660"/>
              <a:gd name="connsiteY2" fmla="*/ 0 h 85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660" h="859809">
                <a:moveTo>
                  <a:pt x="245660" y="859809"/>
                </a:moveTo>
                <a:cubicBezTo>
                  <a:pt x="245659" y="665328"/>
                  <a:pt x="245659" y="470847"/>
                  <a:pt x="204716" y="327546"/>
                </a:cubicBezTo>
                <a:cubicBezTo>
                  <a:pt x="163773" y="184244"/>
                  <a:pt x="81886" y="92122"/>
                  <a:pt x="0" y="0"/>
                </a:cubicBezTo>
              </a:path>
            </a:pathLst>
          </a:custGeom>
          <a:noFill/>
          <a:ln w="31750">
            <a:solidFill>
              <a:schemeClr val="accent4">
                <a:lumMod val="75000"/>
              </a:schemeClr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 flipH="1">
            <a:off x="6007342" y="1610437"/>
            <a:ext cx="175093" cy="1992572"/>
          </a:xfrm>
          <a:custGeom>
            <a:avLst/>
            <a:gdLst>
              <a:gd name="connsiteX0" fmla="*/ 245660 w 245660"/>
              <a:gd name="connsiteY0" fmla="*/ 859809 h 859809"/>
              <a:gd name="connsiteX1" fmla="*/ 204716 w 245660"/>
              <a:gd name="connsiteY1" fmla="*/ 327546 h 859809"/>
              <a:gd name="connsiteX2" fmla="*/ 0 w 245660"/>
              <a:gd name="connsiteY2" fmla="*/ 0 h 85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660" h="859809">
                <a:moveTo>
                  <a:pt x="245660" y="859809"/>
                </a:moveTo>
                <a:cubicBezTo>
                  <a:pt x="245659" y="665328"/>
                  <a:pt x="245659" y="470847"/>
                  <a:pt x="204716" y="327546"/>
                </a:cubicBezTo>
                <a:cubicBezTo>
                  <a:pt x="163773" y="184244"/>
                  <a:pt x="81886" y="92122"/>
                  <a:pt x="0" y="0"/>
                </a:cubicBezTo>
              </a:path>
            </a:pathLst>
          </a:custGeom>
          <a:noFill/>
          <a:ln w="31750">
            <a:solidFill>
              <a:schemeClr val="accent4">
                <a:lumMod val="75000"/>
              </a:schemeClr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 flipH="1">
            <a:off x="7093453" y="2743200"/>
            <a:ext cx="461785" cy="859808"/>
          </a:xfrm>
          <a:custGeom>
            <a:avLst/>
            <a:gdLst>
              <a:gd name="connsiteX0" fmla="*/ 245660 w 245660"/>
              <a:gd name="connsiteY0" fmla="*/ 859809 h 859809"/>
              <a:gd name="connsiteX1" fmla="*/ 204716 w 245660"/>
              <a:gd name="connsiteY1" fmla="*/ 327546 h 859809"/>
              <a:gd name="connsiteX2" fmla="*/ 0 w 245660"/>
              <a:gd name="connsiteY2" fmla="*/ 0 h 85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660" h="859809">
                <a:moveTo>
                  <a:pt x="245660" y="859809"/>
                </a:moveTo>
                <a:cubicBezTo>
                  <a:pt x="245659" y="665328"/>
                  <a:pt x="245659" y="470847"/>
                  <a:pt x="204716" y="327546"/>
                </a:cubicBezTo>
                <a:cubicBezTo>
                  <a:pt x="163773" y="184244"/>
                  <a:pt x="81886" y="92122"/>
                  <a:pt x="0" y="0"/>
                </a:cubicBezTo>
              </a:path>
            </a:pathLst>
          </a:custGeom>
          <a:noFill/>
          <a:ln w="31750">
            <a:solidFill>
              <a:schemeClr val="accent4">
                <a:lumMod val="75000"/>
              </a:schemeClr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orme libre 17"/>
          <p:cNvSpPr/>
          <p:nvPr/>
        </p:nvSpPr>
        <p:spPr>
          <a:xfrm rot="10583866" flipH="1">
            <a:off x="3872024" y="4436162"/>
            <a:ext cx="358596" cy="708455"/>
          </a:xfrm>
          <a:custGeom>
            <a:avLst/>
            <a:gdLst>
              <a:gd name="connsiteX0" fmla="*/ 245660 w 245660"/>
              <a:gd name="connsiteY0" fmla="*/ 859809 h 859809"/>
              <a:gd name="connsiteX1" fmla="*/ 204716 w 245660"/>
              <a:gd name="connsiteY1" fmla="*/ 327546 h 859809"/>
              <a:gd name="connsiteX2" fmla="*/ 0 w 245660"/>
              <a:gd name="connsiteY2" fmla="*/ 0 h 85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660" h="859809">
                <a:moveTo>
                  <a:pt x="245660" y="859809"/>
                </a:moveTo>
                <a:cubicBezTo>
                  <a:pt x="245659" y="665328"/>
                  <a:pt x="245659" y="470847"/>
                  <a:pt x="204716" y="327546"/>
                </a:cubicBezTo>
                <a:cubicBezTo>
                  <a:pt x="163773" y="184244"/>
                  <a:pt x="81886" y="92122"/>
                  <a:pt x="0" y="0"/>
                </a:cubicBezTo>
              </a:path>
            </a:pathLst>
          </a:custGeom>
          <a:noFill/>
          <a:ln w="31750">
            <a:solidFill>
              <a:schemeClr val="accent4">
                <a:lumMod val="75000"/>
              </a:schemeClr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orme libre 18"/>
          <p:cNvSpPr/>
          <p:nvPr/>
        </p:nvSpPr>
        <p:spPr>
          <a:xfrm rot="10583866">
            <a:off x="4934739" y="4394520"/>
            <a:ext cx="361248" cy="544208"/>
          </a:xfrm>
          <a:custGeom>
            <a:avLst/>
            <a:gdLst>
              <a:gd name="connsiteX0" fmla="*/ 245660 w 245660"/>
              <a:gd name="connsiteY0" fmla="*/ 859809 h 859809"/>
              <a:gd name="connsiteX1" fmla="*/ 204716 w 245660"/>
              <a:gd name="connsiteY1" fmla="*/ 327546 h 859809"/>
              <a:gd name="connsiteX2" fmla="*/ 0 w 245660"/>
              <a:gd name="connsiteY2" fmla="*/ 0 h 85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660" h="859809">
                <a:moveTo>
                  <a:pt x="245660" y="859809"/>
                </a:moveTo>
                <a:cubicBezTo>
                  <a:pt x="245659" y="665328"/>
                  <a:pt x="245659" y="470847"/>
                  <a:pt x="204716" y="327546"/>
                </a:cubicBezTo>
                <a:cubicBezTo>
                  <a:pt x="163773" y="184244"/>
                  <a:pt x="81886" y="92122"/>
                  <a:pt x="0" y="0"/>
                </a:cubicBezTo>
              </a:path>
            </a:pathLst>
          </a:custGeom>
          <a:noFill/>
          <a:ln w="31750">
            <a:solidFill>
              <a:schemeClr val="accent4">
                <a:lumMod val="75000"/>
              </a:schemeClr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961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266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Jokerman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loubeyrat</dc:creator>
  <cp:lastModifiedBy>loubeyrat</cp:lastModifiedBy>
  <cp:revision>7</cp:revision>
  <cp:lastPrinted>2024-12-13T09:06:43Z</cp:lastPrinted>
  <dcterms:created xsi:type="dcterms:W3CDTF">2024-12-13T08:34:57Z</dcterms:created>
  <dcterms:modified xsi:type="dcterms:W3CDTF">2024-12-13T13:49:48Z</dcterms:modified>
</cp:coreProperties>
</file>